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33" r:id="rId15"/>
    <p:sldId id="310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7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Комков Максим Геннадьевич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Куратор: 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86DB-137C-42BB-BF71-EABBB87C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19" y="75366"/>
            <a:ext cx="2898844" cy="19271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4AE377-359D-42A2-ADF7-3481F8A5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55" y="75366"/>
            <a:ext cx="2781969" cy="19271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B4C1DD-B89E-4F67-9BB2-E10A2054D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199" y="49574"/>
            <a:ext cx="2677665" cy="19971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A3D6A2-F037-4A1C-92D1-631FEB996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8" y="2434261"/>
            <a:ext cx="2977177" cy="22182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C6157A-985A-47C4-AFC6-F1BFA02E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2434260"/>
            <a:ext cx="2887969" cy="22786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988B319-7C89-4309-AC2C-7C616A1FD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2398" y="2478464"/>
            <a:ext cx="2732128" cy="21740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236F6D4-1252-401F-A99F-88BD63B5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330" y="4802634"/>
            <a:ext cx="2977177" cy="200579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4743A55-4D0E-4CF8-9BEB-9C1D266AF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5639" y="4802634"/>
            <a:ext cx="2731097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A4F053A-305E-46B3-A7DA-D6E397B32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5662" y="4796645"/>
            <a:ext cx="2816338" cy="19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3CECC3-0070-459B-BBEF-2955EEFE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81" y="-19324"/>
            <a:ext cx="5964658" cy="32085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269D05-09B8-4F1E-AC78-C5C6F64E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19" y="3232190"/>
            <a:ext cx="5997460" cy="36451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F37145-3E0B-48C1-9A8F-8A04ECCAB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39" y="1824555"/>
            <a:ext cx="2571273" cy="41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16559"/>
            <a:ext cx="3367607" cy="107895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F7188-A390-4F1D-A609-31206470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05" y="116995"/>
            <a:ext cx="5563304" cy="23585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5D719-C391-4668-B59C-A489FBE5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18" y="2447770"/>
            <a:ext cx="4775176" cy="8932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4DDDBC-8854-4B17-A4A5-2C51D468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409" y="3192067"/>
            <a:ext cx="5641368" cy="19746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0C3D69-A381-46DA-A49F-14F50D9C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640" y="5166675"/>
            <a:ext cx="5568712" cy="16913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E20A840-2535-4503-AA69-236C7542D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424" y="7076"/>
            <a:ext cx="2753367" cy="204118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E791E9F-002D-4458-A911-214C7AB14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352" y="2048256"/>
            <a:ext cx="2764989" cy="166080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1734A10-72C2-496A-9B65-7F3C0166E4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0705" y="3709062"/>
            <a:ext cx="2651990" cy="815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DAA6C7E-375A-43C9-92D4-694C94B8F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6008" y="4524473"/>
            <a:ext cx="2446232" cy="99068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B87673B-63FC-49AE-96CF-EA95825BE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210" y="5551286"/>
            <a:ext cx="2211670" cy="10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892F775-C016-42C6-BCCA-5E1C1BA0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80" y="-2599"/>
            <a:ext cx="6250756" cy="206507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126C11-D61E-4664-BFF7-9BC1CEF16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365" y="-2599"/>
            <a:ext cx="2348875" cy="2514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60904B7-D7CB-4C68-AEA5-C08F90CC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36" y="2524302"/>
            <a:ext cx="1577477" cy="95258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655D219-6AD7-43E9-99E9-9621B15B0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580" y="3517074"/>
            <a:ext cx="2827265" cy="65537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D8C7E88-17CF-49C1-B162-5792A2731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536" y="2393026"/>
            <a:ext cx="5664508" cy="224809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DA279FC-29F0-4F13-81AA-64E23E7BC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4407" y="4477943"/>
            <a:ext cx="6158958" cy="23776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A5A5F4E-BD85-4BCA-9B2B-DE7346AA9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1633" y="4449403"/>
            <a:ext cx="2489601" cy="23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6AA84A-CAB2-4960-BCE7-488348AB639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 модель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5C143D0-9DF5-44F9-927F-ACD85D6C34E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77AD6AB-59DA-4182-9489-F2735E95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F0B3B94-6170-4908-95C2-A8F31FDC655E}"/>
              </a:ext>
            </a:extLst>
          </p:cNvPr>
          <p:cNvSpPr txBox="1">
            <a:spLocks/>
          </p:cNvSpPr>
          <p:nvPr/>
        </p:nvSpPr>
        <p:spPr>
          <a:xfrm>
            <a:off x="144714" y="83877"/>
            <a:ext cx="3367607" cy="14116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0F1B01-D1C1-4081-A5E8-17685AE3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08" y="15903"/>
            <a:ext cx="6980525" cy="13945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CD8478D-C74F-4433-8A85-4131F775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996" y="15903"/>
            <a:ext cx="2392829" cy="20625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2E0F1E-B41F-4AA4-A358-07DF84BC2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71" y="2076085"/>
            <a:ext cx="1752752" cy="104403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C14FB0-62D8-40C9-9096-F365AD44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408" y="1410484"/>
            <a:ext cx="5929118" cy="26642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625E3-8883-4164-91F6-4EA8B710B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767" y="3140667"/>
            <a:ext cx="2751058" cy="6553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F5D6F-D462-4DF3-AE5B-4F2D65121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407" y="4149108"/>
            <a:ext cx="6210373" cy="21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64C09A-E245-47F4-8B2A-4BAB629C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506" y="717630"/>
            <a:ext cx="8523494" cy="53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95">
              <a:srgbClr val="0070C0"/>
            </a:gs>
            <a:gs pos="0">
              <a:srgbClr val="0070C0"/>
            </a:gs>
            <a:gs pos="45000">
              <a:schemeClr val="accent6">
                <a:lumMod val="0"/>
                <a:lumOff val="100000"/>
              </a:schemeClr>
            </a:gs>
            <a:gs pos="100000">
              <a:srgbClr val="002060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37C0D9-ED01-441F-BBFC-5E20E70F24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9345" y="-9114"/>
            <a:ext cx="2870812" cy="31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77AE70-92B5-4F74-801B-AA778FD16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141" y="2656671"/>
            <a:ext cx="596339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1188</TotalTime>
  <Words>1174</Words>
  <Application>Microsoft Office PowerPoint</Application>
  <PresentationFormat>Широкоэкранный</PresentationFormat>
  <Paragraphs>173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kommax4@gmail.com</cp:lastModifiedBy>
  <cp:revision>80</cp:revision>
  <dcterms:created xsi:type="dcterms:W3CDTF">2022-06-12T16:10:37Z</dcterms:created>
  <dcterms:modified xsi:type="dcterms:W3CDTF">2023-04-07T12:51:53Z</dcterms:modified>
</cp:coreProperties>
</file>